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Атрансферринем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62"/>
            <a:ext cx="9144000" cy="68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62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2025-10-17T08:30:03Z</dcterms:created>
  <dcterms:modified xsi:type="dcterms:W3CDTF">2025-10-17T08:32:02Z</dcterms:modified>
</cp:coreProperties>
</file>